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0287000" cy="18288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Bold" pitchFamily="2" charset="0"/>
      <p:bold r:id="rId13"/>
    </p:embeddedFont>
    <p:embeddedFont>
      <p:font typeface="Open Sans Regular" pitchFamily="2" charset="0"/>
      <p:regular r:id="rId1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8" d="100"/>
          <a:sy n="48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63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1.sv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6.svg"/><Relationship Id="rId18" Type="http://schemas.openxmlformats.org/officeDocument/2006/relationships/image" Target="../media/image60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22.png"/><Relationship Id="rId17" Type="http://schemas.openxmlformats.org/officeDocument/2006/relationships/image" Target="../media/image59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svg"/><Relationship Id="rId11" Type="http://schemas.openxmlformats.org/officeDocument/2006/relationships/image" Target="../media/image55.svg"/><Relationship Id="rId5" Type="http://schemas.openxmlformats.org/officeDocument/2006/relationships/image" Target="../media/image10.png"/><Relationship Id="rId15" Type="http://schemas.openxmlformats.org/officeDocument/2006/relationships/image" Target="../media/image57.svg"/><Relationship Id="rId10" Type="http://schemas.openxmlformats.org/officeDocument/2006/relationships/image" Target="../media/image54.png"/><Relationship Id="rId19" Type="http://schemas.openxmlformats.org/officeDocument/2006/relationships/image" Target="../media/image61.svg"/><Relationship Id="rId4" Type="http://schemas.openxmlformats.org/officeDocument/2006/relationships/image" Target="../media/image50.svg"/><Relationship Id="rId9" Type="http://schemas.openxmlformats.org/officeDocument/2006/relationships/hyperlink" Target="https://wheelofnames.com/" TargetMode="External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svg"/><Relationship Id="rId9" Type="http://schemas.openxmlformats.org/officeDocument/2006/relationships/image" Target="../media/image6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24900" y="666750"/>
            <a:ext cx="9561056" cy="957185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8286750"/>
            <a:ext cx="18288000" cy="20002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95400" y="2362200"/>
            <a:ext cx="4035265" cy="8382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295400" y="3429000"/>
            <a:ext cx="9220200" cy="2076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8175"/>
              </a:lnSpc>
            </a:pPr>
            <a:r>
              <a:rPr lang="en-US" sz="60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Employee Advocacy 
Competition</a:t>
            </a:r>
            <a:endParaRPr lang="en-US" sz="6000" dirty="0"/>
          </a:p>
        </p:txBody>
      </p:sp>
      <p:sp>
        <p:nvSpPr>
          <p:cNvPr id="8" name="Text 1"/>
          <p:cNvSpPr/>
          <p:nvPr/>
        </p:nvSpPr>
        <p:spPr>
          <a:xfrm>
            <a:off x="1295400" y="5715000"/>
            <a:ext cx="403860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20"/>
              </a:lnSpc>
            </a:pPr>
            <a:r>
              <a:rPr lang="en-US" sz="2850" b="1" i="0" dirty="0">
                <a:solidFill>
                  <a:srgbClr val="F46C1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[Month] [Year] Results</a:t>
            </a:r>
            <a:endParaRPr lang="en-US" sz="28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E6FD0D-AEF4-4F59-887D-963DAC7E61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8899" y="2133600"/>
            <a:ext cx="8733278" cy="7484579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52537613-2D18-46A8-95D6-CA5FE4A92E1D}"/>
              </a:ext>
            </a:extLst>
          </p:cNvPr>
          <p:cNvSpPr/>
          <p:nvPr/>
        </p:nvSpPr>
        <p:spPr>
          <a:xfrm>
            <a:off x="836500" y="9153525"/>
            <a:ext cx="312590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20"/>
              </a:lnSpc>
            </a:pPr>
            <a:r>
              <a:rPr lang="en-US" sz="3600" b="1" i="0" dirty="0">
                <a:solidFill>
                  <a:srgbClr val="F46C1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[Your Logo]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15500" y="819150"/>
            <a:ext cx="8572500" cy="947156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8915400"/>
            <a:ext cx="18288000" cy="1371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857625" y="2133600"/>
            <a:ext cx="2971936" cy="295701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838950" y="3371850"/>
            <a:ext cx="2146119" cy="1691894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62025" y="2514600"/>
            <a:ext cx="3264419" cy="330563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543175" y="5838825"/>
            <a:ext cx="2433365" cy="180869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171700" y="6048375"/>
            <a:ext cx="762000" cy="762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314450" y="3228975"/>
            <a:ext cx="762000" cy="762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581650" y="2266950"/>
            <a:ext cx="762000" cy="762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8334375" y="3019425"/>
            <a:ext cx="809625" cy="80962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5600700" y="5010150"/>
            <a:ext cx="3045964" cy="3084419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1219200" y="838200"/>
            <a:ext cx="1056322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300"/>
              </a:lnSpc>
            </a:pPr>
            <a:r>
              <a:rPr lang="en-US" sz="525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YOU HELPED US GET SEEN</a:t>
            </a:r>
            <a:endParaRPr lang="en-US" sz="5250" dirty="0"/>
          </a:p>
        </p:txBody>
      </p:sp>
      <p:sp>
        <p:nvSpPr>
          <p:cNvPr id="16" name="Text 1"/>
          <p:cNvSpPr/>
          <p:nvPr/>
        </p:nvSpPr>
        <p:spPr>
          <a:xfrm>
            <a:off x="3248025" y="9420225"/>
            <a:ext cx="28098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20"/>
              </a:lnSpc>
            </a:pPr>
            <a:r>
              <a:rPr lang="en-US" sz="285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Document Title</a:t>
            </a:r>
            <a:endParaRPr lang="en-US" sz="2850" dirty="0"/>
          </a:p>
        </p:txBody>
      </p:sp>
      <p:sp>
        <p:nvSpPr>
          <p:cNvPr id="17" name="Text 2"/>
          <p:cNvSpPr/>
          <p:nvPr/>
        </p:nvSpPr>
        <p:spPr>
          <a:xfrm>
            <a:off x="4162425" y="3111457"/>
            <a:ext cx="2398641" cy="546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271"/>
              </a:lnSpc>
            </a:pPr>
            <a:r>
              <a:rPr lang="en-US" sz="4698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1.000</a:t>
            </a:r>
            <a:endParaRPr lang="en-US" sz="4698" dirty="0"/>
          </a:p>
        </p:txBody>
      </p:sp>
      <p:sp>
        <p:nvSpPr>
          <p:cNvPr id="18" name="Text 3"/>
          <p:cNvSpPr/>
          <p:nvPr/>
        </p:nvSpPr>
        <p:spPr>
          <a:xfrm>
            <a:off x="4048125" y="3708117"/>
            <a:ext cx="2597527" cy="82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32"/>
              </a:lnSpc>
            </a:pPr>
            <a:r>
              <a:rPr lang="en-US" sz="2349" b="0" i="0" dirty="0">
                <a:solidFill>
                  <a:srgbClr val="3A4DA0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Likes and Reactions</a:t>
            </a:r>
            <a:endParaRPr lang="en-US" sz="2349" dirty="0"/>
          </a:p>
        </p:txBody>
      </p:sp>
      <p:sp>
        <p:nvSpPr>
          <p:cNvPr id="19" name="Text 4"/>
          <p:cNvSpPr/>
          <p:nvPr/>
        </p:nvSpPr>
        <p:spPr>
          <a:xfrm>
            <a:off x="7124700" y="3718524"/>
            <a:ext cx="1513157" cy="542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271"/>
              </a:lnSpc>
            </a:pPr>
            <a:r>
              <a:rPr lang="en-US" sz="4496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3M+</a:t>
            </a:r>
            <a:endParaRPr lang="en-US" sz="4496" dirty="0"/>
          </a:p>
        </p:txBody>
      </p:sp>
      <p:sp>
        <p:nvSpPr>
          <p:cNvPr id="20" name="Text 5"/>
          <p:cNvSpPr/>
          <p:nvPr/>
        </p:nvSpPr>
        <p:spPr>
          <a:xfrm>
            <a:off x="6991350" y="4313293"/>
            <a:ext cx="1818555" cy="74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32"/>
              </a:lnSpc>
            </a:pPr>
            <a:r>
              <a:rPr lang="en-US" sz="2248" b="0" i="0" dirty="0">
                <a:solidFill>
                  <a:srgbClr val="3A4DA0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Reach</a:t>
            </a:r>
            <a:endParaRPr lang="en-US" sz="2248" dirty="0"/>
          </a:p>
        </p:txBody>
      </p:sp>
      <p:sp>
        <p:nvSpPr>
          <p:cNvPr id="21" name="Text 6"/>
          <p:cNvSpPr/>
          <p:nvPr/>
        </p:nvSpPr>
        <p:spPr>
          <a:xfrm>
            <a:off x="1257300" y="4389496"/>
            <a:ext cx="25908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32"/>
              </a:lnSpc>
            </a:pPr>
            <a:r>
              <a:rPr lang="en-US" sz="2349" b="0" i="0" dirty="0">
                <a:solidFill>
                  <a:srgbClr val="3A4DA0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Active Participants</a:t>
            </a:r>
            <a:endParaRPr lang="en-US" sz="2349" dirty="0"/>
          </a:p>
        </p:txBody>
      </p:sp>
      <p:sp>
        <p:nvSpPr>
          <p:cNvPr id="22" name="Text 7"/>
          <p:cNvSpPr/>
          <p:nvPr/>
        </p:nvSpPr>
        <p:spPr>
          <a:xfrm>
            <a:off x="2990850" y="6081048"/>
            <a:ext cx="1513157" cy="542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271"/>
              </a:lnSpc>
            </a:pPr>
            <a:r>
              <a:rPr lang="en-US" sz="4496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200+</a:t>
            </a:r>
            <a:endParaRPr lang="en-US" sz="4496" dirty="0"/>
          </a:p>
        </p:txBody>
      </p:sp>
      <p:sp>
        <p:nvSpPr>
          <p:cNvPr id="23" name="Text 8"/>
          <p:cNvSpPr/>
          <p:nvPr/>
        </p:nvSpPr>
        <p:spPr>
          <a:xfrm>
            <a:off x="2543175" y="6675816"/>
            <a:ext cx="2448363" cy="74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32"/>
              </a:lnSpc>
            </a:pPr>
            <a:r>
              <a:rPr lang="en-US" sz="2248" b="0" i="0" dirty="0">
                <a:solidFill>
                  <a:srgbClr val="3A4DA0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Completed Activities</a:t>
            </a:r>
            <a:endParaRPr lang="en-US" sz="2248" dirty="0"/>
          </a:p>
        </p:txBody>
      </p:sp>
      <p:sp>
        <p:nvSpPr>
          <p:cNvPr id="24" name="Text 9"/>
          <p:cNvSpPr/>
          <p:nvPr/>
        </p:nvSpPr>
        <p:spPr>
          <a:xfrm>
            <a:off x="6257925" y="6665237"/>
            <a:ext cx="17907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32"/>
              </a:lnSpc>
            </a:pPr>
            <a:r>
              <a:rPr lang="en-US" sz="2349" b="0" i="0" dirty="0">
                <a:solidFill>
                  <a:srgbClr val="3A4DA0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CPM Savings</a:t>
            </a:r>
            <a:endParaRPr lang="en-US" sz="2349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E51629-2A94-4119-91ED-A4FB9437756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24404" y="1981200"/>
            <a:ext cx="7768355" cy="7239000"/>
          </a:xfrm>
          <a:prstGeom prst="rect">
            <a:avLst/>
          </a:prstGeom>
        </p:spPr>
      </p:pic>
      <p:sp>
        <p:nvSpPr>
          <p:cNvPr id="25" name="Text 1">
            <a:extLst>
              <a:ext uri="{FF2B5EF4-FFF2-40B4-BE49-F238E27FC236}">
                <a16:creationId xmlns:a16="http://schemas.microsoft.com/office/drawing/2014/main" id="{B3BD2909-BA4E-4F70-B8EE-B56CA6A0D308}"/>
              </a:ext>
            </a:extLst>
          </p:cNvPr>
          <p:cNvSpPr/>
          <p:nvPr/>
        </p:nvSpPr>
        <p:spPr>
          <a:xfrm>
            <a:off x="461166" y="9448800"/>
            <a:ext cx="3025397" cy="655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20"/>
              </a:lnSpc>
            </a:pPr>
            <a:r>
              <a:rPr lang="en-US" sz="3600" b="1" i="0" dirty="0">
                <a:solidFill>
                  <a:srgbClr val="F46C1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[Your Logo]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15500" y="819150"/>
            <a:ext cx="8572500" cy="947156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8915400"/>
            <a:ext cx="18288000" cy="1371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19200" y="2247900"/>
            <a:ext cx="3057525" cy="914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191125" y="2247900"/>
            <a:ext cx="3057525" cy="914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219200" y="3467100"/>
            <a:ext cx="3057525" cy="914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191125" y="3467100"/>
            <a:ext cx="3057525" cy="914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219200" y="4686300"/>
            <a:ext cx="3057525" cy="914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91125" y="4686300"/>
            <a:ext cx="3057525" cy="914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219200" y="5905500"/>
            <a:ext cx="3057525" cy="914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191125" y="5905500"/>
            <a:ext cx="3057525" cy="914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219200" y="7124700"/>
            <a:ext cx="3057525" cy="914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191125" y="7124700"/>
            <a:ext cx="3057525" cy="9144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1219200" y="838200"/>
            <a:ext cx="17811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300"/>
              </a:lnSpc>
            </a:pPr>
            <a:r>
              <a:rPr lang="en-US" sz="525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TITLE</a:t>
            </a:r>
            <a:endParaRPr lang="en-US" sz="5250" dirty="0"/>
          </a:p>
        </p:txBody>
      </p:sp>
      <p:sp>
        <p:nvSpPr>
          <p:cNvPr id="17" name="Text 1"/>
          <p:cNvSpPr/>
          <p:nvPr/>
        </p:nvSpPr>
        <p:spPr>
          <a:xfrm>
            <a:off x="3248025" y="9420225"/>
            <a:ext cx="28098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20"/>
              </a:lnSpc>
            </a:pPr>
            <a:r>
              <a:rPr lang="en-US" sz="285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Document Title</a:t>
            </a:r>
            <a:endParaRPr lang="en-US" sz="2850" dirty="0"/>
          </a:p>
        </p:txBody>
      </p:sp>
      <p:sp>
        <p:nvSpPr>
          <p:cNvPr id="18" name="Text 2"/>
          <p:cNvSpPr/>
          <p:nvPr/>
        </p:nvSpPr>
        <p:spPr>
          <a:xfrm>
            <a:off x="2286000" y="2247900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19" name="Text 3"/>
          <p:cNvSpPr/>
          <p:nvPr/>
        </p:nvSpPr>
        <p:spPr>
          <a:xfrm>
            <a:off x="2286000" y="2705100"/>
            <a:ext cx="129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0" i="0" dirty="0">
                <a:solidFill>
                  <a:srgbClr val="363B4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Designer</a:t>
            </a:r>
            <a:endParaRPr lang="en-US" sz="2400" dirty="0"/>
          </a:p>
        </p:txBody>
      </p:sp>
      <p:sp>
        <p:nvSpPr>
          <p:cNvPr id="20" name="Text 4"/>
          <p:cNvSpPr/>
          <p:nvPr/>
        </p:nvSpPr>
        <p:spPr>
          <a:xfrm>
            <a:off x="6257925" y="2247900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21" name="Text 5"/>
          <p:cNvSpPr/>
          <p:nvPr/>
        </p:nvSpPr>
        <p:spPr>
          <a:xfrm>
            <a:off x="6257925" y="2705100"/>
            <a:ext cx="129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0" i="0" dirty="0">
                <a:solidFill>
                  <a:srgbClr val="363B4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Designer</a:t>
            </a:r>
            <a:endParaRPr lang="en-US" sz="2400" dirty="0"/>
          </a:p>
        </p:txBody>
      </p:sp>
      <p:sp>
        <p:nvSpPr>
          <p:cNvPr id="22" name="Text 6"/>
          <p:cNvSpPr/>
          <p:nvPr/>
        </p:nvSpPr>
        <p:spPr>
          <a:xfrm>
            <a:off x="2286000" y="3467100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23" name="Text 7"/>
          <p:cNvSpPr/>
          <p:nvPr/>
        </p:nvSpPr>
        <p:spPr>
          <a:xfrm>
            <a:off x="2286000" y="3924300"/>
            <a:ext cx="129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0" i="0" dirty="0">
                <a:solidFill>
                  <a:srgbClr val="363B4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Designer</a:t>
            </a:r>
            <a:endParaRPr lang="en-US" sz="2400" dirty="0"/>
          </a:p>
        </p:txBody>
      </p:sp>
      <p:sp>
        <p:nvSpPr>
          <p:cNvPr id="24" name="Text 8"/>
          <p:cNvSpPr/>
          <p:nvPr/>
        </p:nvSpPr>
        <p:spPr>
          <a:xfrm>
            <a:off x="6257925" y="3467100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25" name="Text 9"/>
          <p:cNvSpPr/>
          <p:nvPr/>
        </p:nvSpPr>
        <p:spPr>
          <a:xfrm>
            <a:off x="6257925" y="3924300"/>
            <a:ext cx="129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0" i="0" dirty="0">
                <a:solidFill>
                  <a:srgbClr val="363B4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Designer</a:t>
            </a:r>
            <a:endParaRPr lang="en-US" sz="2400" dirty="0"/>
          </a:p>
        </p:txBody>
      </p:sp>
      <p:sp>
        <p:nvSpPr>
          <p:cNvPr id="26" name="Text 10"/>
          <p:cNvSpPr/>
          <p:nvPr/>
        </p:nvSpPr>
        <p:spPr>
          <a:xfrm>
            <a:off x="2286000" y="4686300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27" name="Text 11"/>
          <p:cNvSpPr/>
          <p:nvPr/>
        </p:nvSpPr>
        <p:spPr>
          <a:xfrm>
            <a:off x="2286000" y="5143500"/>
            <a:ext cx="129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0" i="0" dirty="0">
                <a:solidFill>
                  <a:srgbClr val="363B4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Designer</a:t>
            </a:r>
            <a:endParaRPr lang="en-US" sz="2400" dirty="0"/>
          </a:p>
        </p:txBody>
      </p:sp>
      <p:sp>
        <p:nvSpPr>
          <p:cNvPr id="28" name="Text 12"/>
          <p:cNvSpPr/>
          <p:nvPr/>
        </p:nvSpPr>
        <p:spPr>
          <a:xfrm>
            <a:off x="6257925" y="4686300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29" name="Text 13"/>
          <p:cNvSpPr/>
          <p:nvPr/>
        </p:nvSpPr>
        <p:spPr>
          <a:xfrm>
            <a:off x="6257925" y="5143500"/>
            <a:ext cx="129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0" i="0" dirty="0">
                <a:solidFill>
                  <a:srgbClr val="363B4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Designer</a:t>
            </a:r>
            <a:endParaRPr lang="en-US" sz="2400" dirty="0"/>
          </a:p>
        </p:txBody>
      </p:sp>
      <p:sp>
        <p:nvSpPr>
          <p:cNvPr id="30" name="Text 14"/>
          <p:cNvSpPr/>
          <p:nvPr/>
        </p:nvSpPr>
        <p:spPr>
          <a:xfrm>
            <a:off x="2286000" y="5905500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31" name="Text 15"/>
          <p:cNvSpPr/>
          <p:nvPr/>
        </p:nvSpPr>
        <p:spPr>
          <a:xfrm>
            <a:off x="2286000" y="6362700"/>
            <a:ext cx="129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0" i="0" dirty="0">
                <a:solidFill>
                  <a:srgbClr val="363B4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Designer</a:t>
            </a:r>
            <a:endParaRPr lang="en-US" sz="2400" dirty="0"/>
          </a:p>
        </p:txBody>
      </p:sp>
      <p:sp>
        <p:nvSpPr>
          <p:cNvPr id="32" name="Text 16"/>
          <p:cNvSpPr/>
          <p:nvPr/>
        </p:nvSpPr>
        <p:spPr>
          <a:xfrm>
            <a:off x="6257925" y="5905500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33" name="Text 17"/>
          <p:cNvSpPr/>
          <p:nvPr/>
        </p:nvSpPr>
        <p:spPr>
          <a:xfrm>
            <a:off x="6257925" y="6362700"/>
            <a:ext cx="129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0" i="0" dirty="0">
                <a:solidFill>
                  <a:srgbClr val="363B4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Designer</a:t>
            </a:r>
            <a:endParaRPr lang="en-US" sz="2400" dirty="0"/>
          </a:p>
        </p:txBody>
      </p:sp>
      <p:sp>
        <p:nvSpPr>
          <p:cNvPr id="34" name="Text 18"/>
          <p:cNvSpPr/>
          <p:nvPr/>
        </p:nvSpPr>
        <p:spPr>
          <a:xfrm>
            <a:off x="2286000" y="7124700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35" name="Text 19"/>
          <p:cNvSpPr/>
          <p:nvPr/>
        </p:nvSpPr>
        <p:spPr>
          <a:xfrm>
            <a:off x="2286000" y="7581900"/>
            <a:ext cx="129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0" i="0" dirty="0">
                <a:solidFill>
                  <a:srgbClr val="363B4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Designer</a:t>
            </a:r>
            <a:endParaRPr lang="en-US" sz="2400" dirty="0"/>
          </a:p>
        </p:txBody>
      </p:sp>
      <p:sp>
        <p:nvSpPr>
          <p:cNvPr id="36" name="Text 20"/>
          <p:cNvSpPr/>
          <p:nvPr/>
        </p:nvSpPr>
        <p:spPr>
          <a:xfrm>
            <a:off x="6257925" y="7124700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37" name="Text 21"/>
          <p:cNvSpPr/>
          <p:nvPr/>
        </p:nvSpPr>
        <p:spPr>
          <a:xfrm>
            <a:off x="6257925" y="7581900"/>
            <a:ext cx="129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0" i="0" dirty="0">
                <a:solidFill>
                  <a:srgbClr val="363B4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Designer</a:t>
            </a:r>
            <a:endParaRPr lang="en-US" sz="2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505C353-419E-4A7D-AA8D-9E1ED5301B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25149" y="1714500"/>
            <a:ext cx="6543676" cy="7286243"/>
          </a:xfrm>
          <a:prstGeom prst="rect">
            <a:avLst/>
          </a:prstGeom>
        </p:spPr>
      </p:pic>
      <p:sp>
        <p:nvSpPr>
          <p:cNvPr id="38" name="Text 1">
            <a:extLst>
              <a:ext uri="{FF2B5EF4-FFF2-40B4-BE49-F238E27FC236}">
                <a16:creationId xmlns:a16="http://schemas.microsoft.com/office/drawing/2014/main" id="{18126B96-4F56-4DA5-AAB2-1F088E6669B2}"/>
              </a:ext>
            </a:extLst>
          </p:cNvPr>
          <p:cNvSpPr/>
          <p:nvPr/>
        </p:nvSpPr>
        <p:spPr>
          <a:xfrm>
            <a:off x="461166" y="9448800"/>
            <a:ext cx="3025397" cy="655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20"/>
              </a:lnSpc>
            </a:pPr>
            <a:r>
              <a:rPr lang="en-US" sz="3600" b="1" i="0" dirty="0">
                <a:solidFill>
                  <a:srgbClr val="F46C1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[Your Logo]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1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0"/>
          <p:cNvSpPr/>
          <p:nvPr/>
        </p:nvSpPr>
        <p:spPr>
          <a:xfrm>
            <a:off x="4857750" y="838200"/>
            <a:ext cx="859155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300"/>
              </a:lnSpc>
            </a:pPr>
            <a:r>
              <a:rPr lang="en-US" sz="525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OUR HONORARY AWARDS</a:t>
            </a:r>
            <a:endParaRPr lang="en-US" sz="5250" dirty="0"/>
          </a:p>
        </p:txBody>
      </p:sp>
      <p:sp>
        <p:nvSpPr>
          <p:cNvPr id="9" name="Text 2"/>
          <p:cNvSpPr/>
          <p:nvPr/>
        </p:nvSpPr>
        <p:spPr>
          <a:xfrm>
            <a:off x="3948888" y="7667625"/>
            <a:ext cx="2019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Shanee Yaffe</a:t>
            </a:r>
            <a:endParaRPr lang="en-US" sz="2400" dirty="0"/>
          </a:p>
        </p:txBody>
      </p:sp>
      <p:sp>
        <p:nvSpPr>
          <p:cNvPr id="10" name="Text 3"/>
          <p:cNvSpPr/>
          <p:nvPr/>
        </p:nvSpPr>
        <p:spPr>
          <a:xfrm>
            <a:off x="2353451" y="8124825"/>
            <a:ext cx="52101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63B41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Director of Marketing, GaggleAMP</a:t>
            </a:r>
            <a:endParaRPr lang="en-US" sz="2400" dirty="0"/>
          </a:p>
        </p:txBody>
      </p:sp>
      <p:sp>
        <p:nvSpPr>
          <p:cNvPr id="11" name="Text 4"/>
          <p:cNvSpPr/>
          <p:nvPr/>
        </p:nvSpPr>
        <p:spPr>
          <a:xfrm>
            <a:off x="11637840" y="7667625"/>
            <a:ext cx="29813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  <a:spcAft>
                <a:spcPts val="4800"/>
              </a:spcAft>
            </a:pPr>
            <a:r>
              <a:rPr lang="en-US" sz="24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Eduardo De La Cruz</a:t>
            </a:r>
            <a:endParaRPr lang="en-US" sz="2400" dirty="0"/>
          </a:p>
        </p:txBody>
      </p:sp>
      <p:sp>
        <p:nvSpPr>
          <p:cNvPr id="12" name="Text 5"/>
          <p:cNvSpPr/>
          <p:nvPr/>
        </p:nvSpPr>
        <p:spPr>
          <a:xfrm>
            <a:off x="11833102" y="8124825"/>
            <a:ext cx="259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00"/>
              </a:lnSpc>
            </a:pPr>
            <a:r>
              <a:rPr lang="en-US" sz="2400" b="1" i="0" dirty="0">
                <a:solidFill>
                  <a:srgbClr val="363B41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Business Analyst</a:t>
            </a:r>
            <a:endParaRPr lang="en-US" sz="2400" dirty="0"/>
          </a:p>
        </p:txBody>
      </p:sp>
      <p:sp>
        <p:nvSpPr>
          <p:cNvPr id="14" name="Text 7"/>
          <p:cNvSpPr/>
          <p:nvPr/>
        </p:nvSpPr>
        <p:spPr>
          <a:xfrm>
            <a:off x="3248025" y="9420225"/>
            <a:ext cx="28098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20"/>
              </a:lnSpc>
            </a:pPr>
            <a:r>
              <a:rPr lang="en-US" sz="285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Document Title</a:t>
            </a:r>
            <a:endParaRPr lang="en-US" sz="2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41A498-B42A-4DE1-9CBD-B253FB75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964" y="5581651"/>
            <a:ext cx="1952625" cy="42767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256A16-6683-45DB-8E9E-853DF693B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202" y="2689897"/>
            <a:ext cx="5608673" cy="45872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E03C56-7E5A-459F-ABD5-756C66024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983" y="2539448"/>
            <a:ext cx="5461111" cy="4657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FE5969-C41C-4673-95E8-F84D87ED6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862" y="2162175"/>
            <a:ext cx="3817353" cy="53926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BC90A3-FF2D-49F8-80A0-FD15950C5EA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117" b="3117"/>
          <a:stretch/>
        </p:blipFill>
        <p:spPr>
          <a:xfrm>
            <a:off x="3321762" y="2636433"/>
            <a:ext cx="3273552" cy="4634317"/>
          </a:xfrm>
          <a:custGeom>
            <a:avLst/>
            <a:gdLst>
              <a:gd name="connsiteX0" fmla="*/ 132513 w 3273552"/>
              <a:gd name="connsiteY0" fmla="*/ 0 h 4634317"/>
              <a:gd name="connsiteX1" fmla="*/ 3141039 w 3273552"/>
              <a:gd name="connsiteY1" fmla="*/ 0 h 4634317"/>
              <a:gd name="connsiteX2" fmla="*/ 3273552 w 3273552"/>
              <a:gd name="connsiteY2" fmla="*/ 132513 h 4634317"/>
              <a:gd name="connsiteX3" fmla="*/ 3273552 w 3273552"/>
              <a:gd name="connsiteY3" fmla="*/ 4501804 h 4634317"/>
              <a:gd name="connsiteX4" fmla="*/ 3141039 w 3273552"/>
              <a:gd name="connsiteY4" fmla="*/ 4634317 h 4634317"/>
              <a:gd name="connsiteX5" fmla="*/ 132513 w 3273552"/>
              <a:gd name="connsiteY5" fmla="*/ 4634317 h 4634317"/>
              <a:gd name="connsiteX6" fmla="*/ 0 w 3273552"/>
              <a:gd name="connsiteY6" fmla="*/ 4501804 h 4634317"/>
              <a:gd name="connsiteX7" fmla="*/ 0 w 3273552"/>
              <a:gd name="connsiteY7" fmla="*/ 132513 h 4634317"/>
              <a:gd name="connsiteX8" fmla="*/ 132513 w 3273552"/>
              <a:gd name="connsiteY8" fmla="*/ 0 h 46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552" h="4634317">
                <a:moveTo>
                  <a:pt x="132513" y="0"/>
                </a:moveTo>
                <a:lnTo>
                  <a:pt x="3141039" y="0"/>
                </a:lnTo>
                <a:cubicBezTo>
                  <a:pt x="3214224" y="0"/>
                  <a:pt x="3273552" y="59328"/>
                  <a:pt x="3273552" y="132513"/>
                </a:cubicBezTo>
                <a:lnTo>
                  <a:pt x="3273552" y="4501804"/>
                </a:lnTo>
                <a:cubicBezTo>
                  <a:pt x="3273552" y="4574989"/>
                  <a:pt x="3214224" y="4634317"/>
                  <a:pt x="3141039" y="4634317"/>
                </a:cubicBezTo>
                <a:lnTo>
                  <a:pt x="132513" y="4634317"/>
                </a:lnTo>
                <a:cubicBezTo>
                  <a:pt x="59328" y="4634317"/>
                  <a:pt x="0" y="4574989"/>
                  <a:pt x="0" y="4501804"/>
                </a:cubicBezTo>
                <a:lnTo>
                  <a:pt x="0" y="132513"/>
                </a:lnTo>
                <a:cubicBezTo>
                  <a:pt x="0" y="59328"/>
                  <a:pt x="59328" y="0"/>
                  <a:pt x="132513" y="0"/>
                </a:cubicBez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74B0F1-6105-4630-90AE-160C5EF84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997" y="2158790"/>
            <a:ext cx="1837082" cy="593515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4158438" y="2304714"/>
            <a:ext cx="16002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23"/>
              </a:lnSpc>
            </a:pPr>
            <a:r>
              <a:rPr lang="en-US" sz="2436" b="1" i="0" dirty="0">
                <a:solidFill>
                  <a:srgbClr val="00000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AWESOME</a:t>
            </a:r>
            <a:endParaRPr lang="en-US" sz="2436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498003D-786D-4E5F-8A6C-E0101E527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166" y="2689897"/>
            <a:ext cx="5608673" cy="458720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F844F58-E0CA-4227-B85A-D8B66BEDF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7947" y="2539448"/>
            <a:ext cx="5461111" cy="46577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AA1037F-AE44-402F-BCCA-0DB4A01A8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9826" y="2162175"/>
            <a:ext cx="3817353" cy="53926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90CE71-85A5-4C73-BE8C-19F89BFC8C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117" b="3117"/>
          <a:stretch/>
        </p:blipFill>
        <p:spPr>
          <a:xfrm>
            <a:off x="11491726" y="2636433"/>
            <a:ext cx="3273552" cy="4634317"/>
          </a:xfrm>
          <a:custGeom>
            <a:avLst/>
            <a:gdLst>
              <a:gd name="connsiteX0" fmla="*/ 132513 w 3273552"/>
              <a:gd name="connsiteY0" fmla="*/ 0 h 4634317"/>
              <a:gd name="connsiteX1" fmla="*/ 3141039 w 3273552"/>
              <a:gd name="connsiteY1" fmla="*/ 0 h 4634317"/>
              <a:gd name="connsiteX2" fmla="*/ 3273552 w 3273552"/>
              <a:gd name="connsiteY2" fmla="*/ 132513 h 4634317"/>
              <a:gd name="connsiteX3" fmla="*/ 3273552 w 3273552"/>
              <a:gd name="connsiteY3" fmla="*/ 4501804 h 4634317"/>
              <a:gd name="connsiteX4" fmla="*/ 3141039 w 3273552"/>
              <a:gd name="connsiteY4" fmla="*/ 4634317 h 4634317"/>
              <a:gd name="connsiteX5" fmla="*/ 132513 w 3273552"/>
              <a:gd name="connsiteY5" fmla="*/ 4634317 h 4634317"/>
              <a:gd name="connsiteX6" fmla="*/ 0 w 3273552"/>
              <a:gd name="connsiteY6" fmla="*/ 4501804 h 4634317"/>
              <a:gd name="connsiteX7" fmla="*/ 0 w 3273552"/>
              <a:gd name="connsiteY7" fmla="*/ 132513 h 4634317"/>
              <a:gd name="connsiteX8" fmla="*/ 132513 w 3273552"/>
              <a:gd name="connsiteY8" fmla="*/ 0 h 46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552" h="4634317">
                <a:moveTo>
                  <a:pt x="132513" y="0"/>
                </a:moveTo>
                <a:lnTo>
                  <a:pt x="3141039" y="0"/>
                </a:lnTo>
                <a:cubicBezTo>
                  <a:pt x="3214224" y="0"/>
                  <a:pt x="3273552" y="59328"/>
                  <a:pt x="3273552" y="132513"/>
                </a:cubicBezTo>
                <a:lnTo>
                  <a:pt x="3273552" y="4501804"/>
                </a:lnTo>
                <a:cubicBezTo>
                  <a:pt x="3273552" y="4574989"/>
                  <a:pt x="3214224" y="4634317"/>
                  <a:pt x="3141039" y="4634317"/>
                </a:cubicBezTo>
                <a:lnTo>
                  <a:pt x="132513" y="4634317"/>
                </a:lnTo>
                <a:cubicBezTo>
                  <a:pt x="59328" y="4634317"/>
                  <a:pt x="0" y="4574989"/>
                  <a:pt x="0" y="4501804"/>
                </a:cubicBezTo>
                <a:lnTo>
                  <a:pt x="0" y="132513"/>
                </a:lnTo>
                <a:cubicBezTo>
                  <a:pt x="0" y="59328"/>
                  <a:pt x="59328" y="0"/>
                  <a:pt x="132513" y="0"/>
                </a:cubicBezTo>
                <a:close/>
              </a:path>
            </a:pathLst>
          </a:cu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2F6042F-6238-4D3F-BC04-64CB71C7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9961" y="2158790"/>
            <a:ext cx="1837082" cy="593515"/>
          </a:xfrm>
          <a:prstGeom prst="rect">
            <a:avLst/>
          </a:prstGeom>
        </p:spPr>
      </p:pic>
      <p:sp>
        <p:nvSpPr>
          <p:cNvPr id="48" name="Text 1">
            <a:extLst>
              <a:ext uri="{FF2B5EF4-FFF2-40B4-BE49-F238E27FC236}">
                <a16:creationId xmlns:a16="http://schemas.microsoft.com/office/drawing/2014/main" id="{CD579CD4-B674-47BC-889E-8A5E2ED0A64C}"/>
              </a:ext>
            </a:extLst>
          </p:cNvPr>
          <p:cNvSpPr/>
          <p:nvPr/>
        </p:nvSpPr>
        <p:spPr>
          <a:xfrm>
            <a:off x="12328402" y="2304714"/>
            <a:ext cx="16002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23"/>
              </a:lnSpc>
            </a:pPr>
            <a:r>
              <a:rPr lang="en-US" sz="2436" b="1" i="0" dirty="0">
                <a:solidFill>
                  <a:srgbClr val="00000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AWESOME</a:t>
            </a:r>
            <a:endParaRPr lang="en-US" sz="2436" dirty="0"/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C88F869B-C973-424D-8831-C774DF6B0438}"/>
              </a:ext>
            </a:extLst>
          </p:cNvPr>
          <p:cNvSpPr/>
          <p:nvPr/>
        </p:nvSpPr>
        <p:spPr>
          <a:xfrm>
            <a:off x="461166" y="9448800"/>
            <a:ext cx="3025397" cy="655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20"/>
              </a:lnSpc>
            </a:pPr>
            <a:r>
              <a:rPr lang="en-US" sz="3600" b="1" i="0" dirty="0">
                <a:solidFill>
                  <a:srgbClr val="F46C1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[Your Logo]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" y="2038350"/>
            <a:ext cx="18278475" cy="824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8915400"/>
            <a:ext cx="18288000" cy="1371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10275" y="2581275"/>
            <a:ext cx="6267450" cy="64865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628900" y="2381250"/>
            <a:ext cx="762000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5059025" y="2276475"/>
            <a:ext cx="762000" cy="762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5011400" y="5362575"/>
            <a:ext cx="809625" cy="8096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2552700" y="5429250"/>
            <a:ext cx="762000" cy="7620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 rot="-21600000">
            <a:off x="3000375" y="990600"/>
            <a:ext cx="122967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400"/>
              </a:lnSpc>
            </a:pPr>
            <a:r>
              <a:rPr lang="en-US" sz="420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LET’S SPIN THE WHEEL!</a:t>
            </a:r>
            <a:endParaRPr lang="en-US" sz="4200" dirty="0"/>
          </a:p>
        </p:txBody>
      </p:sp>
      <p:sp>
        <p:nvSpPr>
          <p:cNvPr id="12" name="Text 1"/>
          <p:cNvSpPr/>
          <p:nvPr/>
        </p:nvSpPr>
        <p:spPr>
          <a:xfrm rot="-21600000">
            <a:off x="3248025" y="9420225"/>
            <a:ext cx="28098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20"/>
              </a:lnSpc>
            </a:pPr>
            <a:r>
              <a:rPr lang="en-US" sz="2850" b="1" i="0" dirty="0">
                <a:solidFill>
                  <a:srgbClr val="3A4DA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Document Title</a:t>
            </a:r>
            <a:endParaRPr lang="en-US" sz="2850" dirty="0"/>
          </a:p>
        </p:txBody>
      </p:sp>
      <p:sp>
        <p:nvSpPr>
          <p:cNvPr id="13" name="Text 2"/>
          <p:cNvSpPr/>
          <p:nvPr/>
        </p:nvSpPr>
        <p:spPr>
          <a:xfrm rot="-21600000">
            <a:off x="609600" y="3238500"/>
            <a:ext cx="497205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00"/>
              </a:lnSpc>
            </a:pPr>
            <a:r>
              <a:rPr lang="en-US" sz="2400" b="1" i="0" dirty="0">
                <a:solidFill>
                  <a:srgbClr val="363B41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The winner can 
choose between 
prize 1 or prize 2</a:t>
            </a:r>
            <a:endParaRPr lang="en-US" sz="2400" dirty="0"/>
          </a:p>
        </p:txBody>
      </p:sp>
      <p:sp>
        <p:nvSpPr>
          <p:cNvPr id="14" name="Text 3"/>
          <p:cNvSpPr/>
          <p:nvPr/>
        </p:nvSpPr>
        <p:spPr>
          <a:xfrm rot="-21600000">
            <a:off x="12992100" y="3238500"/>
            <a:ext cx="497205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00"/>
              </a:lnSpc>
            </a:pPr>
            <a:r>
              <a:rPr lang="en-US" sz="2400" b="1" i="0" dirty="0">
                <a:solidFill>
                  <a:srgbClr val="363B41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Only first-place 
participants can win the 
grand prize</a:t>
            </a:r>
            <a:endParaRPr lang="en-US" sz="2400" dirty="0"/>
          </a:p>
        </p:txBody>
      </p:sp>
      <p:sp>
        <p:nvSpPr>
          <p:cNvPr id="15" name="Text 4"/>
          <p:cNvSpPr/>
          <p:nvPr/>
        </p:nvSpPr>
        <p:spPr>
          <a:xfrm rot="-21600000">
            <a:off x="609600" y="6362700"/>
            <a:ext cx="497205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00"/>
              </a:lnSpc>
            </a:pPr>
            <a:r>
              <a:rPr lang="en-US" sz="2400" b="1" i="0" dirty="0">
                <a:solidFill>
                  <a:srgbClr val="363B41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All first-place 
participants will win 
a small prize</a:t>
            </a:r>
            <a:endParaRPr lang="en-US" sz="2400" dirty="0"/>
          </a:p>
        </p:txBody>
      </p:sp>
      <p:sp>
        <p:nvSpPr>
          <p:cNvPr id="16" name="Text 5"/>
          <p:cNvSpPr/>
          <p:nvPr/>
        </p:nvSpPr>
        <p:spPr>
          <a:xfrm rot="-21600000">
            <a:off x="12992100" y="6362700"/>
            <a:ext cx="497205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00"/>
              </a:lnSpc>
            </a:pPr>
            <a:r>
              <a:rPr lang="en-US" sz="2400" b="1" i="0" dirty="0">
                <a:solidFill>
                  <a:srgbClr val="363B41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The winner will be 
selected at random 
with the spin wheel</a:t>
            </a:r>
            <a:endParaRPr lang="en-US" sz="2400" dirty="0"/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076887C1-E530-4D05-9B8C-0667D28B694B}"/>
              </a:ext>
            </a:extLst>
          </p:cNvPr>
          <p:cNvSpPr/>
          <p:nvPr/>
        </p:nvSpPr>
        <p:spPr>
          <a:xfrm>
            <a:off x="461166" y="9448800"/>
            <a:ext cx="3025397" cy="655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20"/>
              </a:lnSpc>
            </a:pPr>
            <a:r>
              <a:rPr lang="en-US" sz="3600" b="1" i="0" dirty="0">
                <a:solidFill>
                  <a:srgbClr val="F46C1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[Your Logo]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8915400"/>
            <a:ext cx="8534400" cy="1371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4400" y="0"/>
            <a:ext cx="97536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3535025" y="8258175"/>
            <a:ext cx="3531273" cy="73348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4350" y="3276600"/>
            <a:ext cx="4057650" cy="33528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2068175" y="2743200"/>
            <a:ext cx="4997053" cy="3057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2038"/>
              </a:lnSpc>
            </a:pPr>
            <a:r>
              <a:rPr lang="en-US" sz="10031" b="1" i="0" dirty="0">
                <a:solidFill>
                  <a:srgbClr val="FFFFFF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Thank You!</a:t>
            </a:r>
            <a:endParaRPr lang="en-US" sz="1003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94999E-5A72-462B-9532-B2FD8EC87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576" y="5288537"/>
            <a:ext cx="2585036" cy="4267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C6EE82-075E-4662-8F36-BF269B0852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455" y="4631262"/>
            <a:ext cx="6689440" cy="5343113"/>
          </a:xfrm>
          <a:prstGeom prst="rect">
            <a:avLst/>
          </a:prstGeom>
        </p:spPr>
      </p:pic>
      <p:sp>
        <p:nvSpPr>
          <p:cNvPr id="10" name="Text 1">
            <a:extLst>
              <a:ext uri="{FF2B5EF4-FFF2-40B4-BE49-F238E27FC236}">
                <a16:creationId xmlns:a16="http://schemas.microsoft.com/office/drawing/2014/main" id="{ECDD1BFF-51D6-4FE3-A6EE-32CCE0D7869E}"/>
              </a:ext>
            </a:extLst>
          </p:cNvPr>
          <p:cNvSpPr/>
          <p:nvPr/>
        </p:nvSpPr>
        <p:spPr>
          <a:xfrm>
            <a:off x="2238375" y="1643269"/>
            <a:ext cx="4057650" cy="49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20"/>
              </a:lnSpc>
            </a:pPr>
            <a:r>
              <a:rPr lang="en-US" sz="4800" b="1" i="0" dirty="0">
                <a:solidFill>
                  <a:srgbClr val="F46C1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[Your Logo]</a:t>
            </a:r>
            <a:endParaRPr lang="en-US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171</Words>
  <Application>Microsoft Office PowerPoint</Application>
  <PresentationFormat>Custom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Open Sans Bold</vt:lpstr>
      <vt:lpstr>Open Sans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Eduardo De La Cruz</cp:lastModifiedBy>
  <cp:revision>6</cp:revision>
  <dcterms:created xsi:type="dcterms:W3CDTF">2022-06-03T15:52:57Z</dcterms:created>
  <dcterms:modified xsi:type="dcterms:W3CDTF">2022-06-06T17:46:46Z</dcterms:modified>
</cp:coreProperties>
</file>